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1pPr>
    <a:lvl2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2pPr>
    <a:lvl3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3pPr>
    <a:lvl4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4pPr>
    <a:lvl5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5pPr>
    <a:lvl6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6pPr>
    <a:lvl7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7pPr>
    <a:lvl8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8pPr>
    <a:lvl9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0" name="Shape 11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n-lt"/>
        <a:ea typeface="+mn-ea"/>
        <a:cs typeface="+mn-cs"/>
        <a:sym typeface="Calibri"/>
      </a:defRPr>
    </a:lvl1pPr>
    <a:lvl2pPr indent="228600" defTabSz="457200" latinLnBrk="0">
      <a:defRPr sz="1200">
        <a:latin typeface="+mn-lt"/>
        <a:ea typeface="+mn-ea"/>
        <a:cs typeface="+mn-cs"/>
        <a:sym typeface="Calibri"/>
      </a:defRPr>
    </a:lvl2pPr>
    <a:lvl3pPr indent="457200" defTabSz="457200" latinLnBrk="0">
      <a:defRPr sz="1200">
        <a:latin typeface="+mn-lt"/>
        <a:ea typeface="+mn-ea"/>
        <a:cs typeface="+mn-cs"/>
        <a:sym typeface="Calibri"/>
      </a:defRPr>
    </a:lvl3pPr>
    <a:lvl4pPr indent="685800" defTabSz="457200" latinLnBrk="0">
      <a:defRPr sz="1200">
        <a:latin typeface="+mn-lt"/>
        <a:ea typeface="+mn-ea"/>
        <a:cs typeface="+mn-cs"/>
        <a:sym typeface="Calibri"/>
      </a:defRPr>
    </a:lvl4pPr>
    <a:lvl5pPr indent="914400" defTabSz="457200" latinLnBrk="0">
      <a:defRPr sz="1200">
        <a:latin typeface="+mn-lt"/>
        <a:ea typeface="+mn-ea"/>
        <a:cs typeface="+mn-cs"/>
        <a:sym typeface="Calibri"/>
      </a:defRPr>
    </a:lvl5pPr>
    <a:lvl6pPr indent="1143000" defTabSz="457200" latinLnBrk="0">
      <a:defRPr sz="1200">
        <a:latin typeface="+mn-lt"/>
        <a:ea typeface="+mn-ea"/>
        <a:cs typeface="+mn-cs"/>
        <a:sym typeface="Calibri"/>
      </a:defRPr>
    </a:lvl6pPr>
    <a:lvl7pPr indent="1371600" defTabSz="457200" latinLnBrk="0">
      <a:defRPr sz="1200">
        <a:latin typeface="+mn-lt"/>
        <a:ea typeface="+mn-ea"/>
        <a:cs typeface="+mn-cs"/>
        <a:sym typeface="Calibri"/>
      </a:defRPr>
    </a:lvl7pPr>
    <a:lvl8pPr indent="1600200" defTabSz="457200" latinLnBrk="0">
      <a:defRPr sz="1200">
        <a:latin typeface="+mn-lt"/>
        <a:ea typeface="+mn-ea"/>
        <a:cs typeface="+mn-cs"/>
        <a:sym typeface="Calibri"/>
      </a:defRPr>
    </a:lvl8pPr>
    <a:lvl9pPr indent="1828800" defTabSz="4572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93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itle Text"/>
          <p:cNvSpPr txBox="1"/>
          <p:nvPr>
            <p:ph type="title"/>
          </p:nvPr>
        </p:nvSpPr>
        <p:spPr>
          <a:xfrm>
            <a:off x="6629400" y="274638"/>
            <a:ext cx="2057400" cy="5851527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02" name="Body Level One…"/>
          <p:cNvSpPr txBox="1"/>
          <p:nvPr>
            <p:ph type="body" idx="1"/>
          </p:nvPr>
        </p:nvSpPr>
        <p:spPr>
          <a:xfrm>
            <a:off x="457200" y="274638"/>
            <a:ext cx="6019800" cy="5851527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b="1" cap="all" sz="4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quarter" idx="1"/>
          </p:nvPr>
        </p:nvSpPr>
        <p:spPr>
          <a:xfrm>
            <a:off x="722312" y="2906713"/>
            <a:ext cx="7772401" cy="1500194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8" indent="-320038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b="1" sz="2400">
                <a:latin typeface="+mj-lt"/>
                <a:ea typeface="+mj-ea"/>
                <a:cs typeface="+mj-cs"/>
                <a:sym typeface="Helvetica"/>
              </a:defRPr>
            </a:lvl1pPr>
            <a:lvl2pPr marL="0" indent="0">
              <a:spcBef>
                <a:spcPts val="500"/>
              </a:spcBef>
              <a:buSzTx/>
              <a:buFontTx/>
              <a:buNone/>
              <a:defRPr b="1" sz="2400">
                <a:latin typeface="+mj-lt"/>
                <a:ea typeface="+mj-ea"/>
                <a:cs typeface="+mj-cs"/>
                <a:sym typeface="Helvetica"/>
              </a:defRPr>
            </a:lvl2pPr>
            <a:lvl3pPr marL="0" indent="0">
              <a:spcBef>
                <a:spcPts val="500"/>
              </a:spcBef>
              <a:buSzTx/>
              <a:buFontTx/>
              <a:buNone/>
              <a:defRPr b="1" sz="2400">
                <a:latin typeface="+mj-lt"/>
                <a:ea typeface="+mj-ea"/>
                <a:cs typeface="+mj-cs"/>
                <a:sym typeface="Helvetica"/>
              </a:defRPr>
            </a:lvl3pPr>
            <a:lvl4pPr marL="0" indent="0">
              <a:spcBef>
                <a:spcPts val="500"/>
              </a:spcBef>
              <a:buSzTx/>
              <a:buFontTx/>
              <a:buNone/>
              <a:defRPr b="1" sz="2400">
                <a:latin typeface="+mj-lt"/>
                <a:ea typeface="+mj-ea"/>
                <a:cs typeface="+mj-cs"/>
                <a:sym typeface="Helvetica"/>
              </a:defRPr>
            </a:lvl4pPr>
            <a:lvl5pPr marL="0" indent="0">
              <a:spcBef>
                <a:spcPts val="500"/>
              </a:spcBef>
              <a:buSzTx/>
              <a:buFontTx/>
              <a:buNone/>
              <a:defRPr b="1" sz="240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Shape 49"/>
          <p:cNvSpPr/>
          <p:nvPr>
            <p:ph type="body" sz="quarter" idx="13"/>
          </p:nvPr>
        </p:nvSpPr>
        <p:spPr>
          <a:xfrm>
            <a:off x="4645025" y="1535112"/>
            <a:ext cx="4041775" cy="639769"/>
          </a:xfrm>
          <a:prstGeom prst="rect">
            <a:avLst/>
          </a:prstGeom>
        </p:spPr>
        <p:txBody>
          <a:bodyPr anchor="b"/>
          <a:lstStyle/>
          <a:p>
            <a:pPr/>
          </a:p>
        </p:txBody>
      </p:sp>
      <p:sp>
        <p:nvSpPr>
          <p:cNvPr id="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/>
          <p:nvPr>
            <p:ph type="title"/>
          </p:nvPr>
        </p:nvSpPr>
        <p:spPr>
          <a:xfrm>
            <a:off x="457200" y="273050"/>
            <a:ext cx="3008316" cy="1162050"/>
          </a:xfrm>
          <a:prstGeom prst="rect">
            <a:avLst/>
          </a:prstGeom>
        </p:spPr>
        <p:txBody>
          <a:bodyPr anchor="b"/>
          <a:lstStyle>
            <a:lvl1pPr algn="l">
              <a:defRPr b="1" sz="2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73" name="Body Level One…"/>
          <p:cNvSpPr txBox="1"/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Shape 74"/>
          <p:cNvSpPr/>
          <p:nvPr>
            <p:ph type="body" sz="half" idx="13"/>
          </p:nvPr>
        </p:nvSpPr>
        <p:spPr>
          <a:xfrm>
            <a:off x="457198" y="1435100"/>
            <a:ext cx="3008317" cy="4691063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7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/>
          <p:nvPr>
            <p:ph type="title"/>
          </p:nvPr>
        </p:nvSpPr>
        <p:spPr>
          <a:xfrm>
            <a:off x="1792288" y="4800600"/>
            <a:ext cx="5486404" cy="566738"/>
          </a:xfrm>
          <a:prstGeom prst="rect">
            <a:avLst/>
          </a:prstGeom>
        </p:spPr>
        <p:txBody>
          <a:bodyPr anchor="b"/>
          <a:lstStyle>
            <a:lvl1pPr algn="l">
              <a:defRPr b="1" sz="2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83" name="Shape 83"/>
          <p:cNvSpPr/>
          <p:nvPr>
            <p:ph type="pic" sz="half" idx="13"/>
          </p:nvPr>
        </p:nvSpPr>
        <p:spPr>
          <a:xfrm>
            <a:off x="1792288" y="612775"/>
            <a:ext cx="5486404" cy="4114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4" name="Body Level One…"/>
          <p:cNvSpPr txBox="1"/>
          <p:nvPr>
            <p:ph type="body" sz="quarter" idx="1"/>
          </p:nvPr>
        </p:nvSpPr>
        <p:spPr>
          <a:xfrm>
            <a:off x="1792288" y="5367337"/>
            <a:ext cx="5486404" cy="804869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0">
              <a:spcBef>
                <a:spcPts val="300"/>
              </a:spcBef>
              <a:buSzTx/>
              <a:buFontTx/>
              <a:buNone/>
              <a:defRPr sz="1400"/>
            </a:lvl2pPr>
            <a:lvl3pPr marL="0" indent="0">
              <a:spcBef>
                <a:spcPts val="300"/>
              </a:spcBef>
              <a:buSzTx/>
              <a:buFontTx/>
              <a:buNone/>
              <a:defRPr sz="1400"/>
            </a:lvl3pPr>
            <a:lvl4pPr marL="0" indent="0">
              <a:spcBef>
                <a:spcPts val="300"/>
              </a:spcBef>
              <a:buSzTx/>
              <a:buFontTx/>
              <a:buNone/>
              <a:defRPr sz="1400"/>
            </a:lvl4pPr>
            <a:lvl5pPr marL="0" indent="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8422826" y="6404294"/>
            <a:ext cx="263978" cy="269237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solidFill>
                  <a:srgbClr val="888888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xmlns:p14="http://schemas.microsoft.com/office/powerpoint/2010/main" spd="med" advClick="1"/>
  <p:txStyles>
    <p:titleStyle>
      <a:lvl1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342900" marR="0" indent="-3429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83771" marR="0" indent="-326571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19200" marR="0" indent="-3048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373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945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517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1089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661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233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Acts 2 - Love through The Gospel…"/>
          <p:cNvSpPr txBox="1"/>
          <p:nvPr/>
        </p:nvSpPr>
        <p:spPr>
          <a:xfrm>
            <a:off x="217949" y="328931"/>
            <a:ext cx="8708102" cy="5486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b="1" sz="3000"/>
            </a:lvl1pPr>
          </a:lstStyle>
          <a:p>
            <a:pPr/>
            <a:r>
              <a:t>Psalm 132 - A Passion with a Promise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Acts 2 - Love through The Gospel…"/>
          <p:cNvSpPr txBox="1"/>
          <p:nvPr/>
        </p:nvSpPr>
        <p:spPr>
          <a:xfrm>
            <a:off x="217949" y="328931"/>
            <a:ext cx="8708102" cy="3888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b="1" sz="3000"/>
            </a:pPr>
            <a:r>
              <a:t>A Passion with a Promise </a:t>
            </a:r>
          </a:p>
          <a:p>
            <a:pPr>
              <a:defRPr sz="3000"/>
            </a:pPr>
          </a:p>
          <a:p>
            <a:pPr>
              <a:defRPr sz="3000"/>
            </a:pPr>
            <a:r>
              <a:t>3. This Passion is associated with promises. </a:t>
            </a:r>
          </a:p>
          <a:p>
            <a:pPr>
              <a:defRPr sz="3000"/>
            </a:pPr>
          </a:p>
          <a:p>
            <a:pPr lvl="2">
              <a:defRPr b="1" sz="2600"/>
            </a:pPr>
            <a:r>
              <a:t>Psalm 132:16</a:t>
            </a:r>
          </a:p>
          <a:p>
            <a:pPr lvl="2">
              <a:defRPr sz="2600"/>
            </a:pPr>
            <a:r>
              <a:t>I will clothe her priests with salvation, and her faithful people will ever sing for joy.</a:t>
            </a:r>
          </a:p>
          <a:p>
            <a:pPr lvl="2">
              <a:defRPr sz="2600"/>
            </a:pPr>
          </a:p>
          <a:p>
            <a:pPr lvl="2">
              <a:defRPr b="1" sz="2600"/>
            </a:pPr>
            <a:r>
              <a:t>b) God’s Salvation and Joy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Acts 2 - Love through The Gospel…"/>
          <p:cNvSpPr txBox="1"/>
          <p:nvPr/>
        </p:nvSpPr>
        <p:spPr>
          <a:xfrm>
            <a:off x="217949" y="328931"/>
            <a:ext cx="8708102" cy="3888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b="1" sz="3000"/>
            </a:pPr>
            <a:r>
              <a:t>A Passion with a Promise </a:t>
            </a:r>
          </a:p>
          <a:p>
            <a:pPr>
              <a:defRPr sz="3000"/>
            </a:pPr>
          </a:p>
          <a:p>
            <a:pPr>
              <a:defRPr sz="3000"/>
            </a:pPr>
            <a:r>
              <a:t>3. This Passion is associated with promises. </a:t>
            </a:r>
          </a:p>
          <a:p>
            <a:pPr>
              <a:defRPr sz="3000"/>
            </a:pPr>
          </a:p>
          <a:p>
            <a:pPr lvl="2">
              <a:defRPr b="1" sz="2600"/>
            </a:pPr>
            <a:r>
              <a:t>Psalm 132:17</a:t>
            </a:r>
          </a:p>
          <a:p>
            <a:pPr lvl="2">
              <a:defRPr sz="2600"/>
            </a:pPr>
            <a:r>
              <a:t>“Here I will make a horn grow for David and set up a lamp for my anointed one.</a:t>
            </a:r>
          </a:p>
          <a:p>
            <a:pPr lvl="2">
              <a:defRPr sz="2600"/>
            </a:pPr>
          </a:p>
          <a:p>
            <a:pPr lvl="2">
              <a:defRPr b="1" sz="2600"/>
            </a:pPr>
            <a:r>
              <a:t>c) God’s Strength and Direction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Acts 2 - Love through The Gospel…"/>
          <p:cNvSpPr txBox="1"/>
          <p:nvPr/>
        </p:nvSpPr>
        <p:spPr>
          <a:xfrm>
            <a:off x="217949" y="328931"/>
            <a:ext cx="8708102" cy="3888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b="1" sz="3000"/>
            </a:pPr>
            <a:r>
              <a:t>A Passion with a Promise</a:t>
            </a:r>
          </a:p>
          <a:p>
            <a:pPr>
              <a:defRPr sz="3000"/>
            </a:pPr>
          </a:p>
          <a:p>
            <a:pPr>
              <a:defRPr sz="3000"/>
            </a:pPr>
            <a:r>
              <a:t>3. This Passion is associated with promises. </a:t>
            </a:r>
          </a:p>
          <a:p>
            <a:pPr>
              <a:defRPr sz="3000"/>
            </a:pPr>
          </a:p>
          <a:p>
            <a:pPr lvl="2">
              <a:defRPr b="1" sz="2600"/>
            </a:pPr>
            <a:r>
              <a:t>Psalm 132:18</a:t>
            </a:r>
          </a:p>
          <a:p>
            <a:pPr lvl="2">
              <a:defRPr sz="2600"/>
            </a:pPr>
            <a:r>
              <a:t>I will clothe his enemies with shame, but his head will be adorned with a radiant crown.”</a:t>
            </a:r>
          </a:p>
          <a:p>
            <a:pPr lvl="2">
              <a:defRPr sz="2600"/>
            </a:pPr>
          </a:p>
          <a:p>
            <a:pPr lvl="2">
              <a:defRPr b="1" sz="2600"/>
            </a:pPr>
            <a:r>
              <a:t>d) God’s Victories and A Radiant Crown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Acts 2 - Love through The Gospel…"/>
          <p:cNvSpPr txBox="1"/>
          <p:nvPr/>
        </p:nvSpPr>
        <p:spPr>
          <a:xfrm>
            <a:off x="370868" y="340951"/>
            <a:ext cx="8708102" cy="48793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b="1" sz="3000"/>
            </a:pPr>
            <a:r>
              <a:t>A Passion with a Promise</a:t>
            </a:r>
            <a:endParaRPr sz="2600"/>
          </a:p>
          <a:p>
            <a:pPr lvl="2">
              <a:defRPr sz="2600"/>
            </a:pPr>
          </a:p>
          <a:p>
            <a:pPr lvl="2">
              <a:defRPr b="1" sz="2600"/>
            </a:pPr>
            <a:r>
              <a:t>Psalm 132:1-18</a:t>
            </a:r>
          </a:p>
          <a:p>
            <a:pPr lvl="2">
              <a:defRPr sz="2600"/>
            </a:pPr>
          </a:p>
          <a:p>
            <a:pPr lvl="2">
              <a:defRPr b="1" sz="2600"/>
            </a:pPr>
            <a:r>
              <a:t>1 Lord, remember David and all his self-denial.</a:t>
            </a:r>
          </a:p>
          <a:p>
            <a:pPr lvl="2">
              <a:defRPr b="1" sz="2600"/>
            </a:pPr>
            <a:r>
              <a:t>2 He swore an oath to the Lord, he made a vow to the Mighty One of Jacob:</a:t>
            </a:r>
          </a:p>
          <a:p>
            <a:pPr lvl="2">
              <a:defRPr b="1" sz="2600"/>
            </a:pPr>
            <a:r>
              <a:t>3 “I will not enter my house or go to my bed,</a:t>
            </a:r>
          </a:p>
          <a:p>
            <a:pPr lvl="2">
              <a:defRPr b="1" sz="2600"/>
            </a:pPr>
            <a:r>
              <a:t>4 I will allow no sleep to my eyes or slumber to my eyelids,</a:t>
            </a:r>
          </a:p>
          <a:p>
            <a:pPr lvl="2">
              <a:defRPr b="1" sz="2600"/>
            </a:pPr>
            <a:r>
              <a:t>5 till I find a place for the Lord, a dwelling for the Mighty One of Jacob.”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Acts 2 - Love through The Gospel…"/>
          <p:cNvSpPr txBox="1"/>
          <p:nvPr/>
        </p:nvSpPr>
        <p:spPr>
          <a:xfrm>
            <a:off x="370868" y="340951"/>
            <a:ext cx="8708102" cy="5273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b="1" sz="3000"/>
            </a:pPr>
            <a:r>
              <a:t>A Passion with a Promise</a:t>
            </a:r>
            <a:endParaRPr sz="2600"/>
          </a:p>
          <a:p>
            <a:pPr lvl="2">
              <a:defRPr sz="2600"/>
            </a:pPr>
          </a:p>
          <a:p>
            <a:pPr lvl="2">
              <a:defRPr sz="2600"/>
            </a:pPr>
            <a:r>
              <a:t>6 We heard it in Ephrathah, we came upon it in the fields of Jaar:</a:t>
            </a:r>
          </a:p>
          <a:p>
            <a:pPr lvl="2">
              <a:defRPr sz="2600"/>
            </a:pPr>
            <a:r>
              <a:t>7 “Let us go to his dwelling place,let us worship at his footstool, saying,</a:t>
            </a:r>
          </a:p>
          <a:p>
            <a:pPr lvl="2">
              <a:defRPr sz="2600"/>
            </a:pPr>
            <a:r>
              <a:t>8 ‘Arise, Lord, and come to your resting place, you and the ark of your might.</a:t>
            </a:r>
          </a:p>
          <a:p>
            <a:pPr lvl="2">
              <a:defRPr sz="2600"/>
            </a:pPr>
            <a:r>
              <a:t>9 May your priests be clothed with your righteousness;</a:t>
            </a:r>
          </a:p>
          <a:p>
            <a:pPr lvl="2">
              <a:defRPr sz="2600"/>
            </a:pPr>
            <a:r>
              <a:t>may your faithful people sing for joy.’”</a:t>
            </a:r>
          </a:p>
          <a:p>
            <a:pPr lvl="2">
              <a:defRPr sz="2600"/>
            </a:pPr>
          </a:p>
          <a:p>
            <a:pPr lvl="2">
              <a:defRPr sz="2600"/>
            </a:pPr>
            <a:r>
              <a:t>10 For the sake of your servant David, do not reject your anointed one.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Acts 2 - Love through The Gospel…"/>
          <p:cNvSpPr txBox="1"/>
          <p:nvPr/>
        </p:nvSpPr>
        <p:spPr>
          <a:xfrm>
            <a:off x="370868" y="340951"/>
            <a:ext cx="8708102" cy="5273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b="1" sz="3000"/>
            </a:pPr>
            <a:r>
              <a:t>A Passion with a Promise</a:t>
            </a:r>
          </a:p>
          <a:p>
            <a:pPr algn="ctr">
              <a:defRPr b="1" sz="3000"/>
            </a:pPr>
            <a:endParaRPr sz="2600"/>
          </a:p>
          <a:p>
            <a:pPr lvl="2">
              <a:defRPr sz="2600"/>
            </a:pPr>
            <a:r>
              <a:t>11 The Lord swore an oath to David, a sure oath he will not revoke: “One of your own descendants I will place on your throne.</a:t>
            </a:r>
          </a:p>
          <a:p>
            <a:pPr lvl="2">
              <a:defRPr sz="2600"/>
            </a:pPr>
            <a:r>
              <a:t>12 If your sons keep my covenant and the statutes I teach them, then their sons will sit on your throne for ever and ever.”</a:t>
            </a:r>
          </a:p>
          <a:p>
            <a:pPr lvl="2">
              <a:defRPr sz="2600"/>
            </a:pPr>
          </a:p>
          <a:p>
            <a:pPr lvl="2">
              <a:defRPr b="1" sz="2600"/>
            </a:pPr>
            <a:r>
              <a:t>13 For the Lord has chosen Zion, he has desired it for his dwelling, saying,</a:t>
            </a:r>
          </a:p>
          <a:p>
            <a:pPr lvl="2">
              <a:defRPr b="1" sz="2600"/>
            </a:pPr>
            <a:r>
              <a:t>14 “This is my resting place for ever and ever; here I will sit enthroned, for I have desired it.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Acts 2 - Love through The Gospel…"/>
          <p:cNvSpPr txBox="1"/>
          <p:nvPr/>
        </p:nvSpPr>
        <p:spPr>
          <a:xfrm>
            <a:off x="370868" y="340951"/>
            <a:ext cx="8708102" cy="4091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b="1" sz="3000"/>
            </a:pPr>
            <a:r>
              <a:t>A Passion with a Promise</a:t>
            </a:r>
            <a:endParaRPr sz="2600"/>
          </a:p>
          <a:p>
            <a:pPr lvl="2">
              <a:defRPr sz="2600"/>
            </a:pPr>
          </a:p>
          <a:p>
            <a:pPr lvl="2">
              <a:defRPr b="1" sz="2600"/>
            </a:pPr>
            <a:r>
              <a:t>15 I will bless her with abundant provisions; her poor I will satisfy with food.</a:t>
            </a:r>
          </a:p>
          <a:p>
            <a:pPr lvl="2">
              <a:defRPr b="1" sz="2600"/>
            </a:pPr>
            <a:r>
              <a:t>16 I will clothe her priests with salvation, and her faithful people will ever sing for joy.</a:t>
            </a:r>
          </a:p>
          <a:p>
            <a:pPr lvl="2">
              <a:defRPr b="1" sz="2600"/>
            </a:pPr>
            <a:r>
              <a:t>17 “Here I will make a horn grow for David and set up a lamp for my anointed one.</a:t>
            </a:r>
          </a:p>
          <a:p>
            <a:pPr lvl="2">
              <a:defRPr b="1" sz="2600"/>
            </a:pPr>
            <a:r>
              <a:t>18 I will clothe his enemies with shame, but his head will be adorned with a radiant crown.”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Acts 2 - Love through The Gospel…"/>
          <p:cNvSpPr txBox="1"/>
          <p:nvPr/>
        </p:nvSpPr>
        <p:spPr>
          <a:xfrm>
            <a:off x="217949" y="328931"/>
            <a:ext cx="8708102" cy="55177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b="1" sz="3000"/>
            </a:pPr>
            <a:r>
              <a:t>A Passion with a Promise</a:t>
            </a:r>
          </a:p>
          <a:p>
            <a:pPr>
              <a:defRPr sz="3000"/>
            </a:pPr>
          </a:p>
          <a:p>
            <a:pPr marL="401052" indent="-401052">
              <a:buSzPct val="100000"/>
              <a:buAutoNum type="arabicPeriod" startAt="1"/>
              <a:defRPr sz="3000"/>
            </a:pPr>
            <a:r>
              <a:t>This is a Good Passion</a:t>
            </a:r>
          </a:p>
          <a:p>
            <a:pPr>
              <a:defRPr b="1" sz="2600">
                <a:latin typeface="Helvetica Neue"/>
                <a:ea typeface="Helvetica Neue"/>
                <a:cs typeface="Helvetica Neue"/>
                <a:sym typeface="Helvetica Neue"/>
              </a:defRPr>
            </a:pPr>
          </a:p>
          <a:p>
            <a:pPr>
              <a:defRPr b="1" sz="26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Psalm 132:1-5</a:t>
            </a:r>
          </a:p>
          <a:p>
            <a:pPr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1 Lord, remember David and all his self-denial.</a:t>
            </a:r>
          </a:p>
          <a:p>
            <a:pPr lvl="2"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2 He swore an oath to the Lord, he made a vow to the Mighty One of Jacob:</a:t>
            </a:r>
          </a:p>
          <a:p>
            <a:pPr lvl="2"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3 “I will not enter my house or go to my bed,</a:t>
            </a:r>
          </a:p>
          <a:p>
            <a:pPr lvl="2"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4 I will allow no sleep to my eyes or slumber to my eyelids,</a:t>
            </a:r>
          </a:p>
          <a:p>
            <a:pPr lvl="2"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5 till I find a place for the Lord, a dwelling for the Mighty One of Jacob.”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Acts 2 - Love through The Gospel…"/>
          <p:cNvSpPr txBox="1"/>
          <p:nvPr/>
        </p:nvSpPr>
        <p:spPr>
          <a:xfrm>
            <a:off x="217949" y="328931"/>
            <a:ext cx="8708102" cy="3888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b="1" sz="3000"/>
            </a:pPr>
            <a:r>
              <a:t>A Passion with a Promise</a:t>
            </a:r>
          </a:p>
          <a:p>
            <a:pPr>
              <a:defRPr sz="3000"/>
            </a:pPr>
          </a:p>
          <a:p>
            <a:pPr>
              <a:defRPr sz="3000"/>
            </a:pPr>
            <a:r>
              <a:t>2.This is God’s Passion</a:t>
            </a:r>
          </a:p>
          <a:p>
            <a:pPr>
              <a:defRPr sz="3000"/>
            </a:pPr>
          </a:p>
          <a:p>
            <a:pPr lvl="2">
              <a:defRPr b="1" sz="2600"/>
            </a:pPr>
            <a:r>
              <a:t>Psalm 32:13-14</a:t>
            </a:r>
          </a:p>
          <a:p>
            <a:pPr lvl="2">
              <a:defRPr sz="2600"/>
            </a:pPr>
            <a:r>
              <a:t>13 For the Lord has chosen Zion, he has desired it for his dwelling, saying,</a:t>
            </a:r>
          </a:p>
          <a:p>
            <a:pPr lvl="2">
              <a:defRPr sz="2600"/>
            </a:pPr>
            <a:r>
              <a:t>14 “This is my resting place for ever and ever; here I will sit enthroned, for I have desired it.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Acts 2 - Love through The Gospel…"/>
          <p:cNvSpPr txBox="1"/>
          <p:nvPr/>
        </p:nvSpPr>
        <p:spPr>
          <a:xfrm>
            <a:off x="217949" y="328931"/>
            <a:ext cx="8708102" cy="28346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b="1" sz="3000"/>
            </a:pPr>
            <a:r>
              <a:t>A Passion with a Promise</a:t>
            </a:r>
          </a:p>
          <a:p>
            <a:pPr>
              <a:defRPr sz="3000"/>
            </a:pPr>
          </a:p>
          <a:p>
            <a:pPr>
              <a:defRPr sz="3000"/>
            </a:pPr>
            <a:r>
              <a:t>3. This Passion is associated with promises. </a:t>
            </a:r>
          </a:p>
          <a:p>
            <a:pPr>
              <a:defRPr sz="3000"/>
            </a:pPr>
          </a:p>
          <a:p>
            <a:pPr>
              <a:defRPr b="1" sz="3000"/>
            </a:pPr>
            <a:r>
              <a:t>Psalm 132:1</a:t>
            </a:r>
          </a:p>
          <a:p>
            <a:pPr>
              <a:defRPr sz="3000"/>
            </a:pPr>
            <a:r>
              <a:t>Lord, remember David and all his self-denial.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Acts 2 - Love through The Gospel…"/>
          <p:cNvSpPr txBox="1"/>
          <p:nvPr/>
        </p:nvSpPr>
        <p:spPr>
          <a:xfrm>
            <a:off x="217949" y="328931"/>
            <a:ext cx="8708102" cy="3888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b="1" sz="3000"/>
            </a:pPr>
            <a:r>
              <a:t>A Passion with a Promise</a:t>
            </a:r>
          </a:p>
          <a:p>
            <a:pPr>
              <a:defRPr sz="3000"/>
            </a:pPr>
          </a:p>
          <a:p>
            <a:pPr>
              <a:defRPr sz="3000"/>
            </a:pPr>
            <a:r>
              <a:t>3. This Passion is associated with promises. </a:t>
            </a:r>
          </a:p>
          <a:p>
            <a:pPr>
              <a:defRPr sz="3000"/>
            </a:pPr>
          </a:p>
          <a:p>
            <a:pPr lvl="2">
              <a:defRPr b="1" sz="2600"/>
            </a:pPr>
            <a:r>
              <a:t>Psalm 132:15 </a:t>
            </a:r>
          </a:p>
          <a:p>
            <a:pPr lvl="2">
              <a:defRPr sz="2600"/>
            </a:pPr>
            <a:r>
              <a:t>I will bless her with abundant provisions; her poor I will satisfy with food.</a:t>
            </a:r>
          </a:p>
          <a:p>
            <a:pPr lvl="2">
              <a:defRPr sz="2600"/>
            </a:pPr>
          </a:p>
          <a:p>
            <a:pPr lvl="2">
              <a:defRPr b="1" sz="2600"/>
            </a:pPr>
            <a:r>
              <a:t>a) God’s Provision and Satisfaction.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