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59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8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5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08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8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039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35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2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2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73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0B0AB-8A9C-4205-965C-A5F6D5F824D2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65A1-7F0D-4DBA-8CE1-1ADD5C028C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/>
              <a:t>NO LIMITS</a:t>
            </a:r>
            <a:endParaRPr lang="en-GB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To </a:t>
            </a:r>
            <a:r>
              <a:rPr lang="en-GB" sz="5400" b="1" dirty="0" smtClean="0"/>
              <a:t>God’s Justice 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5160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God commissions Israel</a:t>
            </a:r>
            <a:endParaRPr lang="en-GB" dirty="0"/>
          </a:p>
        </p:txBody>
      </p:sp>
      <p:pic>
        <p:nvPicPr>
          <p:cNvPr id="2050" name="Picture 2" descr="C:\Users\Tony\AppData\Local\Microsoft\Windows\INetCache\IE\S18GGVGN\Lukhot-Habrit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1988840"/>
            <a:ext cx="5020356" cy="391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9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Old Testament 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Judgement tempered with mercy</a:t>
            </a:r>
          </a:p>
          <a:p>
            <a:endParaRPr lang="en-GB" dirty="0"/>
          </a:p>
          <a:p>
            <a:r>
              <a:rPr lang="en-GB" dirty="0" smtClean="0"/>
              <a:t>Punishment balanced with promise</a:t>
            </a:r>
          </a:p>
          <a:p>
            <a:endParaRPr lang="en-GB" dirty="0"/>
          </a:p>
          <a:p>
            <a:r>
              <a:rPr lang="en-GB" dirty="0" smtClean="0"/>
              <a:t>Always pointing forward to the goal of redemption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2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God watches over the nations</a:t>
            </a:r>
            <a:endParaRPr lang="en-GB" dirty="0"/>
          </a:p>
        </p:txBody>
      </p:sp>
      <p:pic>
        <p:nvPicPr>
          <p:cNvPr id="5122" name="Picture 2" descr="C:\Users\Tony\AppData\Local\Microsoft\Windows\INetCache\IE\3G4P9BUR\5618788689_6d04bee8c8_z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0" y="1786731"/>
            <a:ext cx="6096000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58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God’s judgements: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Final</a:t>
            </a:r>
          </a:p>
          <a:p>
            <a:endParaRPr lang="en-GB" dirty="0"/>
          </a:p>
          <a:p>
            <a:r>
              <a:rPr lang="en-GB" dirty="0" smtClean="0"/>
              <a:t>Universal</a:t>
            </a:r>
          </a:p>
          <a:p>
            <a:endParaRPr lang="en-GB" dirty="0"/>
          </a:p>
          <a:p>
            <a:r>
              <a:rPr lang="en-GB" dirty="0" smtClean="0"/>
              <a:t>true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3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Jesus will be the Judge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C:\Users\Tony\AppData\Local\Microsoft\Windows\INetCache\IE\WFSUBVOX\slide-1-7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93396"/>
            <a:ext cx="7222232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79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City of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C:\Users\Tony\AppData\Local\Microsoft\Windows\INetCache\IE\WFSUBVOX\heaven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161593"/>
            <a:ext cx="8280919" cy="554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5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Offer of Forgiveness</a:t>
            </a:r>
            <a:endParaRPr lang="en-GB" dirty="0"/>
          </a:p>
        </p:txBody>
      </p:sp>
      <p:pic>
        <p:nvPicPr>
          <p:cNvPr id="8194" name="Picture 2" descr="C:\Users\Tony\AppData\Local\Microsoft\Windows\INetCache\IE\WFSUBVOX\MP900449125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7370" y="1600200"/>
            <a:ext cx="422926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16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Hopes dashed</a:t>
            </a:r>
            <a:endParaRPr lang="en-GB" dirty="0"/>
          </a:p>
        </p:txBody>
      </p:sp>
      <p:pic>
        <p:nvPicPr>
          <p:cNvPr id="1026" name="Picture 2" descr="C:\Users\Tony\AppData\Local\Microsoft\Windows\INetCache\IE\WFSUBVOX\h_twin_towers_02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1625" y="1610519"/>
            <a:ext cx="600075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1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JUSTICE FOR PAST EVENTS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C:\Users\Tony\AppData\Local\Microsoft\Windows\INetCache\IE\S18GGVGN\Hillsborough_Memorial,_Anfield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319" y="1124744"/>
            <a:ext cx="3667719" cy="5157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5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400" b="1" dirty="0" smtClean="0"/>
              <a:t>WHERE IS THE GOD OF JUSTICE?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4164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Two Realities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b="1" dirty="0" smtClean="0"/>
              <a:t>GOD IS JUST, RIGHTEOUS AND GOOD</a:t>
            </a:r>
          </a:p>
          <a:p>
            <a:endParaRPr lang="en-GB" b="1" dirty="0"/>
          </a:p>
          <a:p>
            <a:r>
              <a:rPr lang="en-GB" b="1" dirty="0" smtClean="0"/>
              <a:t>THE WORLD IS FULL OF EVIL AND SUFFERING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9709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is Your justice?</a:t>
            </a:r>
            <a:endParaRPr lang="en-GB" dirty="0"/>
          </a:p>
        </p:txBody>
      </p:sp>
      <p:pic>
        <p:nvPicPr>
          <p:cNvPr id="3074" name="Picture 2" descr="C:\Users\Tony\AppData\Local\Microsoft\Windows\INetCache\IE\3G4P9BUR\362520078_640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19457" y="2526910"/>
            <a:ext cx="3905085" cy="2672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ony\AppData\Local\Microsoft\Windows\INetCache\IE\S18GGVGN\Job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6137139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5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 is just: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He is the Rock, his works are perfect and all his ways are just…</a:t>
            </a:r>
          </a:p>
          <a:p>
            <a:r>
              <a:rPr lang="en-GB" i="1" dirty="0" smtClean="0"/>
              <a:t>Righteousness and justice are the foundation of your throne…</a:t>
            </a:r>
          </a:p>
          <a:p>
            <a:r>
              <a:rPr lang="en-GB" i="1" dirty="0" smtClean="0"/>
              <a:t>For the LORD is a God of justice…</a:t>
            </a:r>
          </a:p>
          <a:p>
            <a:r>
              <a:rPr lang="en-GB" i="1" dirty="0" smtClean="0"/>
              <a:t>God is just…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06723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world is evil: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God created the world good</a:t>
            </a:r>
          </a:p>
          <a:p>
            <a:endParaRPr lang="en-GB" dirty="0"/>
          </a:p>
          <a:p>
            <a:r>
              <a:rPr lang="en-GB" dirty="0" smtClean="0"/>
              <a:t>Evil came in and corrupted humanity</a:t>
            </a:r>
          </a:p>
          <a:p>
            <a:endParaRPr lang="en-GB" dirty="0"/>
          </a:p>
          <a:p>
            <a:r>
              <a:rPr lang="en-GB" dirty="0" smtClean="0"/>
              <a:t>Evil must be judged by a holy and just God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24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God’s Promise to Abraham</a:t>
            </a:r>
            <a:endParaRPr lang="en-GB" dirty="0"/>
          </a:p>
        </p:txBody>
      </p:sp>
      <p:pic>
        <p:nvPicPr>
          <p:cNvPr id="1026" name="Picture 2" descr="C:\Users\Tony\AppData\Local\Microsoft\Windows\INetCache\IE\S18GGVGN\abraham-padre-creyentes[1]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3648" y="1766383"/>
            <a:ext cx="5976664" cy="465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160</Words>
  <Application>Microsoft Office PowerPoint</Application>
  <PresentationFormat>On-screen Show (4:3)</PresentationFormat>
  <Paragraphs>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NO LIMITS</vt:lpstr>
      <vt:lpstr>Hopes dashed</vt:lpstr>
      <vt:lpstr>JUSTICE FOR PAST EVENTS</vt:lpstr>
      <vt:lpstr>PowerPoint Presentation</vt:lpstr>
      <vt:lpstr>Two Realities</vt:lpstr>
      <vt:lpstr>Where is Your justice?</vt:lpstr>
      <vt:lpstr>God is just:</vt:lpstr>
      <vt:lpstr>The world is evil:</vt:lpstr>
      <vt:lpstr>God’s Promise to Abraham</vt:lpstr>
      <vt:lpstr>God commissions Israel</vt:lpstr>
      <vt:lpstr>The Old Testament Story</vt:lpstr>
      <vt:lpstr>God watches over the nations</vt:lpstr>
      <vt:lpstr>God’s judgements:</vt:lpstr>
      <vt:lpstr>Jesus will be the Judge</vt:lpstr>
      <vt:lpstr>The City of God</vt:lpstr>
      <vt:lpstr>The Offer of Forgiveness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LIMITS</dc:title>
  <dc:creator>Tony Gray</dc:creator>
  <cp:lastModifiedBy>Tony Gray</cp:lastModifiedBy>
  <cp:revision>7</cp:revision>
  <dcterms:created xsi:type="dcterms:W3CDTF">2017-01-25T11:54:23Z</dcterms:created>
  <dcterms:modified xsi:type="dcterms:W3CDTF">2017-01-25T17:08:58Z</dcterms:modified>
</cp:coreProperties>
</file>